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3D81-B5FC-43B1-9D42-977525B28F2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31B8-1BA5-474B-BCB0-EC78D54925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73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3D81-B5FC-43B1-9D42-977525B28F2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31B8-1BA5-474B-BCB0-EC78D54925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0106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3D81-B5FC-43B1-9D42-977525B28F2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31B8-1BA5-474B-BCB0-EC78D54925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4778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3D81-B5FC-43B1-9D42-977525B28F2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31B8-1BA5-474B-BCB0-EC78D54925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5702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3D81-B5FC-43B1-9D42-977525B28F2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31B8-1BA5-474B-BCB0-EC78D54925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7211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3D81-B5FC-43B1-9D42-977525B28F2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31B8-1BA5-474B-BCB0-EC78D54925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967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3D81-B5FC-43B1-9D42-977525B28F2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31B8-1BA5-474B-BCB0-EC78D54925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15647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3D81-B5FC-43B1-9D42-977525B28F2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31B8-1BA5-474B-BCB0-EC78D54925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2151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3D81-B5FC-43B1-9D42-977525B28F2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31B8-1BA5-474B-BCB0-EC78D54925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004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3D81-B5FC-43B1-9D42-977525B28F2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F0E31B8-1BA5-474B-BCB0-EC78D54925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99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3D81-B5FC-43B1-9D42-977525B28F2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31B8-1BA5-474B-BCB0-EC78D54925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5692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3D81-B5FC-43B1-9D42-977525B28F2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31B8-1BA5-474B-BCB0-EC78D54925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3185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3D81-B5FC-43B1-9D42-977525B28F2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31B8-1BA5-474B-BCB0-EC78D54925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4266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3D81-B5FC-43B1-9D42-977525B28F2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31B8-1BA5-474B-BCB0-EC78D54925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765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3D81-B5FC-43B1-9D42-977525B28F2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31B8-1BA5-474B-BCB0-EC78D54925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846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3D81-B5FC-43B1-9D42-977525B28F2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31B8-1BA5-474B-BCB0-EC78D54925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4557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3D81-B5FC-43B1-9D42-977525B28F2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31B8-1BA5-474B-BCB0-EC78D54925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6110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173D81-B5FC-43B1-9D42-977525B28F24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0E31B8-1BA5-474B-BCB0-EC78D54925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5889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ccardomognoni/Tanks2D/tree/main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8B9ACC-1C7C-5669-ECC9-FCE95CFC46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9600" dirty="0"/>
              <a:t>Tanks 2D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348E137-65E9-F4BA-0691-D99060D1B4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Un classico dei videogiochi, ideato e realizzato da</a:t>
            </a:r>
          </a:p>
          <a:p>
            <a:r>
              <a:rPr lang="it-IT" sz="2400" dirty="0" err="1"/>
              <a:t>Mognoni</a:t>
            </a:r>
            <a:r>
              <a:rPr lang="it-IT" sz="2400" dirty="0"/>
              <a:t> Riccardo, Mardegan Tommaso</a:t>
            </a:r>
          </a:p>
        </p:txBody>
      </p:sp>
      <p:sp>
        <p:nvSpPr>
          <p:cNvPr id="4" name="AutoShape 2" descr="US tank PNG image, armored tank transparent image download, size ...">
            <a:extLst>
              <a:ext uri="{FF2B5EF4-FFF2-40B4-BE49-F238E27FC236}">
                <a16:creationId xmlns:a16="http://schemas.microsoft.com/office/drawing/2014/main" id="{8949E85A-D83F-66F8-1567-874361AEAB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10593" y="443593"/>
            <a:ext cx="3137807" cy="313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028" name="Picture 4" descr="US tank PNG image, armored tank transparent image download, size ...">
            <a:extLst>
              <a:ext uri="{FF2B5EF4-FFF2-40B4-BE49-F238E27FC236}">
                <a16:creationId xmlns:a16="http://schemas.microsoft.com/office/drawing/2014/main" id="{8FB25C03-4EA4-50C7-BFC1-13D339AC0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0759">
            <a:off x="2069215" y="131935"/>
            <a:ext cx="4524664" cy="263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517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96E6C5-D5A7-E6B5-FFDD-602F37C5B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072" y="0"/>
            <a:ext cx="8930747" cy="2110382"/>
          </a:xfrm>
        </p:spPr>
        <p:txBody>
          <a:bodyPr>
            <a:normAutofit/>
          </a:bodyPr>
          <a:lstStyle/>
          <a:p>
            <a:pPr algn="l"/>
            <a:r>
              <a:rPr lang="it-IT" sz="6000" u="sng" dirty="0"/>
              <a:t>Le funzionalità: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1B877D-D71C-0CD3-170C-77419736B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0626" y="2098222"/>
            <a:ext cx="8930748" cy="3388178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/>
              <a:t>2 giocatori, con la possibilità di aggiungerne altri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/>
              <a:t>Schermata di caricamento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/>
              <a:t>Blocchi che fanno da ostacoli e riparo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/>
              <a:t>Movimento del carro armato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/>
              <a:t>Sparo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/>
              <a:t>Vite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/>
              <a:t>Schermate di sconfitta e vittoria personalizzate</a:t>
            </a:r>
          </a:p>
          <a:p>
            <a:pPr algn="l"/>
            <a:r>
              <a:rPr lang="it-IT" i="1" dirty="0"/>
              <a:t>Tutti i cambiamenti sono visualizzati in tempo reale nei due client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dirty="0"/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367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E1916D-093C-A0C7-67AC-E18322E1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806728" cy="1752599"/>
          </a:xfrm>
        </p:spPr>
        <p:txBody>
          <a:bodyPr/>
          <a:lstStyle/>
          <a:p>
            <a:r>
              <a:rPr lang="it-IT" u="sng" dirty="0"/>
              <a:t>Lato server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973005E-71EC-35F5-837B-DF3E61B3F3EE}"/>
              </a:ext>
            </a:extLst>
          </p:cNvPr>
          <p:cNvSpPr txBox="1"/>
          <p:nvPr/>
        </p:nvSpPr>
        <p:spPr>
          <a:xfrm>
            <a:off x="1653268" y="1152434"/>
            <a:ext cx="8588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server, che ha una </a:t>
            </a:r>
            <a:r>
              <a:rPr lang="it-IT" dirty="0" err="1"/>
              <a:t>socket</a:t>
            </a:r>
            <a:r>
              <a:rPr lang="it-IT" dirty="0"/>
              <a:t>, accetta la connessione dai client creando una </a:t>
            </a:r>
            <a:r>
              <a:rPr lang="it-IT" dirty="0" err="1"/>
              <a:t>socket</a:t>
            </a:r>
            <a:r>
              <a:rPr lang="it-IT" dirty="0"/>
              <a:t> e un </a:t>
            </a:r>
            <a:r>
              <a:rPr lang="it-IT" dirty="0" err="1"/>
              <a:t>thread</a:t>
            </a:r>
            <a:r>
              <a:rPr lang="it-IT" dirty="0"/>
              <a:t> apposito per ogni giocatore, così da implementare la </a:t>
            </a:r>
            <a:r>
              <a:rPr lang="it-IT" b="1" dirty="0"/>
              <a:t>multiprogrammazione e il protocollo affidabile TCP. </a:t>
            </a:r>
            <a:r>
              <a:rPr lang="it-IT" dirty="0"/>
              <a:t>Perciò permette ai due giocatori di svolgere operazioni </a:t>
            </a:r>
            <a:r>
              <a:rPr lang="it-IT" b="1" dirty="0"/>
              <a:t>contemporaneamente</a:t>
            </a:r>
            <a:r>
              <a:rPr lang="it-IT" dirty="0"/>
              <a:t>. Per un esperienza di gioco migliore.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7F302D0-BE2B-6638-6887-EB89D4BF2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29" y="2435263"/>
            <a:ext cx="5996398" cy="423928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CFAB8FF-C8D1-8EE1-39FA-0DAE35F79174}"/>
              </a:ext>
            </a:extLst>
          </p:cNvPr>
          <p:cNvSpPr txBox="1"/>
          <p:nvPr/>
        </p:nvSpPr>
        <p:spPr>
          <a:xfrm>
            <a:off x="9217478" y="3724445"/>
            <a:ext cx="204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Classe </a:t>
            </a:r>
            <a:r>
              <a:rPr lang="it-IT" b="1" dirty="0"/>
              <a:t>server.java </a:t>
            </a:r>
            <a:r>
              <a:rPr lang="it-IT" dirty="0"/>
              <a:t>minimale, per </a:t>
            </a:r>
            <a:r>
              <a:rPr lang="it-IT" b="1" dirty="0"/>
              <a:t>semplificarne</a:t>
            </a:r>
            <a:r>
              <a:rPr lang="it-IT" dirty="0"/>
              <a:t> la gestione</a:t>
            </a:r>
          </a:p>
        </p:txBody>
      </p:sp>
    </p:spTree>
    <p:extLst>
      <p:ext uri="{BB962C8B-B14F-4D97-AF65-F5344CB8AC3E}">
        <p14:creationId xmlns:p14="http://schemas.microsoft.com/office/powerpoint/2010/main" val="345910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C844FA-9B73-99FE-F97C-C9A59E099387}"/>
              </a:ext>
            </a:extLst>
          </p:cNvPr>
          <p:cNvSpPr txBox="1"/>
          <p:nvPr/>
        </p:nvSpPr>
        <p:spPr>
          <a:xfrm>
            <a:off x="1698171" y="65315"/>
            <a:ext cx="39841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u="sng" dirty="0"/>
              <a:t>Classi del Server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08401E0-7098-E285-06B4-7AB8F95F3311}"/>
              </a:ext>
            </a:extLst>
          </p:cNvPr>
          <p:cNvSpPr txBox="1"/>
          <p:nvPr/>
        </p:nvSpPr>
        <p:spPr>
          <a:xfrm>
            <a:off x="1641021" y="834756"/>
            <a:ext cx="103550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Oltre a </a:t>
            </a:r>
            <a:r>
              <a:rPr lang="it-IT" b="1" dirty="0"/>
              <a:t>Server.java</a:t>
            </a:r>
            <a:r>
              <a:rPr lang="it-IT" dirty="0"/>
              <a:t>, si hanno</a:t>
            </a:r>
            <a:r>
              <a:rPr lang="it-IT" b="1" dirty="0"/>
              <a:t>: GestioneGioco.java </a:t>
            </a:r>
            <a:r>
              <a:rPr lang="it-IT" dirty="0"/>
              <a:t>: gestisce la lista di spari, di carri e le vite. Inoltre gestisce i controlli sui dati ricevuti dai client. E’ un oggetto comune ai due client.</a:t>
            </a:r>
          </a:p>
          <a:p>
            <a:r>
              <a:rPr lang="it-IT" b="1" dirty="0"/>
              <a:t>Blocco.java </a:t>
            </a:r>
            <a:r>
              <a:rPr lang="it-IT" dirty="0"/>
              <a:t>: è il singolo blocco, con i suoi metodi.</a:t>
            </a:r>
          </a:p>
          <a:p>
            <a:r>
              <a:rPr lang="it-IT" b="1" dirty="0"/>
              <a:t>Carro.java</a:t>
            </a:r>
            <a:r>
              <a:rPr lang="it-IT" dirty="0"/>
              <a:t>: è il singolo carro, con i suoi metodi.</a:t>
            </a:r>
          </a:p>
          <a:p>
            <a:r>
              <a:rPr lang="it-IT" dirty="0"/>
              <a:t>Stessa cosa vale per la classe </a:t>
            </a:r>
            <a:r>
              <a:rPr lang="it-IT" b="1" dirty="0"/>
              <a:t>Sparo.java</a:t>
            </a:r>
            <a:r>
              <a:rPr lang="it-IT" dirty="0"/>
              <a:t>.</a:t>
            </a:r>
          </a:p>
          <a:p>
            <a:r>
              <a:rPr lang="it-IT" b="1" dirty="0"/>
              <a:t>FunzionalitaThreadClient.java</a:t>
            </a:r>
            <a:r>
              <a:rPr lang="it-IT" dirty="0"/>
              <a:t>: classe che implementa i metodi utili alla classe </a:t>
            </a:r>
            <a:r>
              <a:rPr lang="it-IT" dirty="0" err="1"/>
              <a:t>ThreadClient</a:t>
            </a:r>
            <a:r>
              <a:rPr lang="it-IT" dirty="0"/>
              <a:t>, che richiamano a loro volta i metodi di </a:t>
            </a:r>
            <a:r>
              <a:rPr lang="it-IT" dirty="0" err="1"/>
              <a:t>GestioneGioco</a:t>
            </a:r>
            <a:r>
              <a:rPr lang="it-IT" dirty="0"/>
              <a:t>. </a:t>
            </a:r>
          </a:p>
          <a:p>
            <a:r>
              <a:rPr lang="it-IT" dirty="0"/>
              <a:t>classe </a:t>
            </a:r>
            <a:r>
              <a:rPr lang="it-IT" b="1" dirty="0"/>
              <a:t>Messaggio.java:</a:t>
            </a:r>
            <a:r>
              <a:rPr lang="it-IT" dirty="0"/>
              <a:t> per inviare e leggere messaggi al/dal client.</a:t>
            </a:r>
          </a:p>
          <a:p>
            <a:r>
              <a:rPr lang="it-IT" b="1" dirty="0"/>
              <a:t>GestioneFinestra.java</a:t>
            </a:r>
            <a:r>
              <a:rPr lang="it-IT" dirty="0"/>
              <a:t>: implementa i controlli sui bordi della finestra e sui blocchi, oltre che gestire la lista </a:t>
            </a:r>
            <a:r>
              <a:rPr lang="it-IT" dirty="0" err="1"/>
              <a:t>setssa</a:t>
            </a:r>
            <a:r>
              <a:rPr lang="it-IT" dirty="0"/>
              <a:t> dei blocchi. Infine, </a:t>
            </a:r>
            <a:r>
              <a:rPr lang="it-IT" b="1" dirty="0"/>
              <a:t>ThreadClient.java: </a:t>
            </a:r>
            <a:r>
              <a:rPr lang="it-IT" dirty="0"/>
              <a:t>per gestire le richieste su server del singolo client.</a:t>
            </a:r>
            <a:endParaRPr lang="it-IT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313C006-ACF1-141C-8E2D-2BF23046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021" y="3845380"/>
            <a:ext cx="2705100" cy="24193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2126915-9B7B-23D3-9B3F-1337C93AE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094" y="3845380"/>
            <a:ext cx="5257800" cy="276973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C876383-EE0A-0146-9C2F-641FD03869DB}"/>
              </a:ext>
            </a:extLst>
          </p:cNvPr>
          <p:cNvSpPr txBox="1"/>
          <p:nvPr/>
        </p:nvSpPr>
        <p:spPr>
          <a:xfrm>
            <a:off x="10149568" y="4931228"/>
            <a:ext cx="210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Esempio di controllo server </a:t>
            </a:r>
          </a:p>
        </p:txBody>
      </p:sp>
    </p:spTree>
    <p:extLst>
      <p:ext uri="{BB962C8B-B14F-4D97-AF65-F5344CB8AC3E}">
        <p14:creationId xmlns:p14="http://schemas.microsoft.com/office/powerpoint/2010/main" val="2469264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2E861A3-F23C-46B8-A38A-4A22E453D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8BC3D220-643B-4160-B5A9-59DF5D21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B92237DE-D518-4625-8392-66D708458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F290F0DD-E80A-4263-94E1-A41F57D84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D78EA7D2-CCEA-435E-873D-36BF0522F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9DFA731E-D6BB-42CC-AA05-64023DC81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B00D0483-90FB-4EB4-9770-CA8A310D5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359F5DB-187E-F547-FDB4-067816D027EC}"/>
              </a:ext>
            </a:extLst>
          </p:cNvPr>
          <p:cNvSpPr txBox="1"/>
          <p:nvPr/>
        </p:nvSpPr>
        <p:spPr>
          <a:xfrm>
            <a:off x="1484312" y="685800"/>
            <a:ext cx="4278928" cy="1752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u="sng">
                <a:ln w="3175" cmpd="sng">
                  <a:noFill/>
                </a:ln>
                <a:latin typeface="+mj-lt"/>
                <a:ea typeface="+mj-ea"/>
                <a:cs typeface="+mj-cs"/>
              </a:rPr>
              <a:t>Classi</a:t>
            </a:r>
            <a:r>
              <a:rPr lang="en-US" sz="4000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del Client</a:t>
            </a:r>
            <a:endParaRPr lang="en-US" sz="4000" u="sng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DB6BC9-5BC8-F64F-91E3-CB89A9D7CA75}"/>
              </a:ext>
            </a:extLst>
          </p:cNvPr>
          <p:cNvSpPr txBox="1"/>
          <p:nvPr/>
        </p:nvSpPr>
        <p:spPr>
          <a:xfrm>
            <a:off x="1420132" y="1905339"/>
            <a:ext cx="4601028" cy="3737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1400" dirty="0" err="1"/>
              <a:t>Mentre</a:t>
            </a:r>
            <a:r>
              <a:rPr lang="en-US" sz="1400" dirty="0"/>
              <a:t> </a:t>
            </a:r>
            <a:r>
              <a:rPr lang="en-US" sz="1400" dirty="0" err="1"/>
              <a:t>nel</a:t>
            </a:r>
            <a:r>
              <a:rPr lang="en-US" sz="1400" dirty="0"/>
              <a:t> server </a:t>
            </a:r>
            <a:r>
              <a:rPr lang="en-US" sz="1400" dirty="0" err="1"/>
              <a:t>avevamo</a:t>
            </a:r>
            <a:r>
              <a:rPr lang="en-US" sz="1400" dirty="0"/>
              <a:t> due thread </a:t>
            </a:r>
            <a:r>
              <a:rPr lang="en-US" sz="1400" dirty="0" err="1"/>
              <a:t>che</a:t>
            </a:r>
            <a:r>
              <a:rPr lang="en-US" sz="1400" dirty="0"/>
              <a:t> </a:t>
            </a:r>
            <a:r>
              <a:rPr lang="en-US" sz="1400" dirty="0" err="1"/>
              <a:t>gestiscono</a:t>
            </a:r>
            <a:r>
              <a:rPr lang="en-US" sz="1400" dirty="0"/>
              <a:t> il </a:t>
            </a:r>
            <a:r>
              <a:rPr lang="en-US" sz="1400" dirty="0" err="1"/>
              <a:t>singolo</a:t>
            </a:r>
            <a:r>
              <a:rPr lang="en-US" sz="1400" dirty="0"/>
              <a:t> client, </a:t>
            </a:r>
            <a:r>
              <a:rPr lang="en-US" sz="1400" dirty="0" err="1"/>
              <a:t>ogni</a:t>
            </a:r>
            <a:r>
              <a:rPr lang="en-US" sz="1400" dirty="0"/>
              <a:t> client è </a:t>
            </a:r>
            <a:r>
              <a:rPr lang="en-US" sz="1400" dirty="0" err="1"/>
              <a:t>eseguito</a:t>
            </a:r>
            <a:r>
              <a:rPr lang="en-US" sz="1400" dirty="0"/>
              <a:t> come </a:t>
            </a:r>
            <a:r>
              <a:rPr lang="en-US" sz="1400" dirty="0" err="1"/>
              <a:t>processo</a:t>
            </a:r>
            <a:r>
              <a:rPr lang="en-US" sz="1400" dirty="0"/>
              <a:t> a se </a:t>
            </a:r>
            <a:r>
              <a:rPr lang="en-US" sz="1400" dirty="0" err="1"/>
              <a:t>stante</a:t>
            </a:r>
            <a:r>
              <a:rPr lang="en-US" sz="1400" dirty="0"/>
              <a:t>. Ecco le </a:t>
            </a:r>
            <a:r>
              <a:rPr lang="en-US" sz="1400" dirty="0" err="1"/>
              <a:t>classi</a:t>
            </a:r>
            <a:r>
              <a:rPr lang="en-US" sz="1400" dirty="0"/>
              <a:t> </a:t>
            </a:r>
            <a:r>
              <a:rPr lang="en-US" sz="1400" dirty="0" err="1"/>
              <a:t>che</a:t>
            </a:r>
            <a:r>
              <a:rPr lang="en-US" sz="1400" dirty="0"/>
              <a:t> </a:t>
            </a:r>
            <a:r>
              <a:rPr lang="en-US" sz="1400" dirty="0" err="1"/>
              <a:t>abbiamo</a:t>
            </a:r>
            <a:r>
              <a:rPr lang="en-US" sz="1400" dirty="0"/>
              <a:t> </a:t>
            </a:r>
            <a:r>
              <a:rPr lang="en-US" sz="1400" dirty="0" err="1"/>
              <a:t>implementato</a:t>
            </a:r>
            <a:r>
              <a:rPr lang="en-US" sz="1400" dirty="0"/>
              <a:t>: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1400" b="1" dirty="0"/>
              <a:t>Blocco.java, Carro.java, </a:t>
            </a:r>
            <a:r>
              <a:rPr lang="en-US" sz="1400" b="1" dirty="0" err="1"/>
              <a:t>Sparo.java;</a:t>
            </a:r>
            <a:r>
              <a:rPr lang="en-US" sz="1400" dirty="0" err="1"/>
              <a:t>che</a:t>
            </a:r>
            <a:r>
              <a:rPr lang="en-US" sz="1400" dirty="0"/>
              <a:t> </a:t>
            </a:r>
            <a:r>
              <a:rPr lang="en-US" sz="1400" dirty="0" err="1"/>
              <a:t>hanno</a:t>
            </a:r>
            <a:r>
              <a:rPr lang="en-US" sz="1400" dirty="0"/>
              <a:t> la </a:t>
            </a:r>
            <a:r>
              <a:rPr lang="en-US" sz="1400" dirty="0" err="1"/>
              <a:t>stessa</a:t>
            </a:r>
            <a:r>
              <a:rPr lang="en-US" sz="1400" dirty="0"/>
              <a:t> </a:t>
            </a:r>
            <a:r>
              <a:rPr lang="en-US" sz="1400" dirty="0" err="1"/>
              <a:t>funzione</a:t>
            </a:r>
            <a:r>
              <a:rPr lang="en-US" sz="1400" dirty="0"/>
              <a:t> </a:t>
            </a:r>
            <a:r>
              <a:rPr lang="en-US" sz="1400" dirty="0" err="1"/>
              <a:t>che</a:t>
            </a:r>
            <a:r>
              <a:rPr lang="en-US" sz="1400" dirty="0"/>
              <a:t> </a:t>
            </a:r>
            <a:r>
              <a:rPr lang="en-US" sz="1400" dirty="0" err="1"/>
              <a:t>avevano</a:t>
            </a:r>
            <a:r>
              <a:rPr lang="en-US" sz="1400" dirty="0"/>
              <a:t> </a:t>
            </a:r>
            <a:r>
              <a:rPr lang="en-US" sz="1400" dirty="0" err="1"/>
              <a:t>nel</a:t>
            </a:r>
            <a:r>
              <a:rPr lang="en-US" sz="1400" dirty="0"/>
              <a:t> server, senza </a:t>
            </a:r>
            <a:r>
              <a:rPr lang="en-US" sz="1400" dirty="0" err="1"/>
              <a:t>però</a:t>
            </a:r>
            <a:r>
              <a:rPr lang="en-US" sz="1400" dirty="0"/>
              <a:t> </a:t>
            </a:r>
            <a:r>
              <a:rPr lang="en-US" sz="1400" dirty="0" err="1"/>
              <a:t>avere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controlli</a:t>
            </a:r>
            <a:r>
              <a:rPr lang="en-US" sz="1400" dirty="0"/>
              <a:t> di cui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occupa</a:t>
            </a:r>
            <a:r>
              <a:rPr lang="en-US" sz="1400" dirty="0"/>
              <a:t> il server.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1400" b="1" dirty="0"/>
              <a:t>Client.java </a:t>
            </a:r>
            <a:r>
              <a:rPr lang="en-US" sz="1400" dirty="0" err="1"/>
              <a:t>che</a:t>
            </a:r>
            <a:r>
              <a:rPr lang="en-US" sz="1400" dirty="0"/>
              <a:t> </a:t>
            </a:r>
            <a:r>
              <a:rPr lang="en-US" sz="1400" dirty="0" err="1"/>
              <a:t>gestisce</a:t>
            </a:r>
            <a:r>
              <a:rPr lang="en-US" sz="1400" dirty="0"/>
              <a:t> le </a:t>
            </a:r>
            <a:r>
              <a:rPr lang="en-US" sz="1400" dirty="0" err="1"/>
              <a:t>risposte</a:t>
            </a:r>
            <a:r>
              <a:rPr lang="en-US" sz="1400" dirty="0"/>
              <a:t> del server e </a:t>
            </a:r>
            <a:r>
              <a:rPr lang="en-US" sz="1400" dirty="0" err="1"/>
              <a:t>richiama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metodi</a:t>
            </a:r>
            <a:r>
              <a:rPr lang="en-US" sz="1400" dirty="0"/>
              <a:t> </a:t>
            </a:r>
            <a:r>
              <a:rPr lang="en-US" sz="1400" dirty="0" err="1"/>
              <a:t>opportuni</a:t>
            </a:r>
            <a:r>
              <a:rPr lang="en-US" sz="1400" dirty="0"/>
              <a:t> per lo </a:t>
            </a:r>
            <a:r>
              <a:rPr lang="en-US" sz="1400" dirty="0" err="1"/>
              <a:t>scambio</a:t>
            </a:r>
            <a:r>
              <a:rPr lang="en-US" sz="1400" dirty="0"/>
              <a:t> di </a:t>
            </a:r>
            <a:r>
              <a:rPr lang="en-US" sz="1400" dirty="0" err="1"/>
              <a:t>dati</a:t>
            </a:r>
            <a:r>
              <a:rPr lang="en-US" sz="1400" dirty="0"/>
              <a:t>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1400" b="1" dirty="0"/>
              <a:t>FinestraGioco.java</a:t>
            </a:r>
            <a:r>
              <a:rPr lang="en-US" sz="1400" dirty="0"/>
              <a:t>, </a:t>
            </a:r>
            <a:r>
              <a:rPr lang="en-US" sz="1400" dirty="0" err="1"/>
              <a:t>che</a:t>
            </a:r>
            <a:r>
              <a:rPr lang="en-US" sz="1400" dirty="0"/>
              <a:t> </a:t>
            </a:r>
            <a:r>
              <a:rPr lang="en-US" sz="1400" dirty="0" err="1"/>
              <a:t>gestisce</a:t>
            </a:r>
            <a:r>
              <a:rPr lang="en-US" sz="1400" dirty="0"/>
              <a:t> la </a:t>
            </a:r>
            <a:r>
              <a:rPr lang="en-US" sz="1400" dirty="0" err="1"/>
              <a:t>finestra</a:t>
            </a:r>
            <a:r>
              <a:rPr lang="en-US" sz="1400" dirty="0"/>
              <a:t> </a:t>
            </a:r>
            <a:r>
              <a:rPr lang="en-US" sz="1400" dirty="0" err="1"/>
              <a:t>grafica</a:t>
            </a:r>
            <a:r>
              <a:rPr lang="en-US" sz="1400" dirty="0"/>
              <a:t> del </a:t>
            </a:r>
            <a:r>
              <a:rPr lang="en-US" sz="1400" dirty="0" err="1"/>
              <a:t>gioco</a:t>
            </a:r>
            <a:r>
              <a:rPr lang="en-US" sz="1400" dirty="0"/>
              <a:t> in </a:t>
            </a:r>
            <a:r>
              <a:rPr lang="en-US" sz="1400" dirty="0" err="1"/>
              <a:t>sé</a:t>
            </a:r>
            <a:r>
              <a:rPr lang="en-US" sz="1400" dirty="0"/>
              <a:t>. </a:t>
            </a:r>
            <a:r>
              <a:rPr lang="en-US" sz="1400" b="1" dirty="0"/>
              <a:t>FinestraStart.java </a:t>
            </a:r>
            <a:r>
              <a:rPr lang="en-US" sz="1400" dirty="0" err="1"/>
              <a:t>gestisce</a:t>
            </a:r>
            <a:r>
              <a:rPr lang="en-US" sz="1400" dirty="0"/>
              <a:t> il </a:t>
            </a:r>
            <a:r>
              <a:rPr lang="en-US" sz="1400" dirty="0" err="1"/>
              <a:t>caricamento</a:t>
            </a:r>
            <a:r>
              <a:rPr lang="en-US" sz="1400" dirty="0"/>
              <a:t> </a:t>
            </a:r>
            <a:r>
              <a:rPr lang="en-US" sz="1400" dirty="0" err="1"/>
              <a:t>iniziale</a:t>
            </a:r>
            <a:r>
              <a:rPr lang="en-US" sz="1400" dirty="0"/>
              <a:t>. </a:t>
            </a:r>
            <a:r>
              <a:rPr lang="en-US" sz="1400" b="1" dirty="0"/>
              <a:t>FinestraSconfitta.java </a:t>
            </a:r>
            <a:r>
              <a:rPr lang="en-US" sz="1400" dirty="0"/>
              <a:t>e </a:t>
            </a:r>
            <a:r>
              <a:rPr lang="en-US" sz="1400" b="1" dirty="0"/>
              <a:t>FinestraVittoria.java </a:t>
            </a:r>
            <a:r>
              <a:rPr lang="en-US" sz="1400" dirty="0" err="1"/>
              <a:t>gestiscono</a:t>
            </a:r>
            <a:r>
              <a:rPr lang="en-US" sz="1400" dirty="0"/>
              <a:t> la </a:t>
            </a:r>
            <a:r>
              <a:rPr lang="en-US" sz="1400" dirty="0" err="1"/>
              <a:t>visualizzazione</a:t>
            </a:r>
            <a:r>
              <a:rPr lang="en-US" sz="1400" dirty="0"/>
              <a:t> in </a:t>
            </a:r>
            <a:r>
              <a:rPr lang="en-US" sz="1400" dirty="0" err="1"/>
              <a:t>caso</a:t>
            </a:r>
            <a:r>
              <a:rPr lang="en-US" sz="1400" dirty="0"/>
              <a:t> di </a:t>
            </a:r>
            <a:r>
              <a:rPr lang="en-US" sz="1400" dirty="0" err="1"/>
              <a:t>vittoria</a:t>
            </a:r>
            <a:r>
              <a:rPr lang="en-US" sz="1400" dirty="0"/>
              <a:t> e </a:t>
            </a:r>
            <a:r>
              <a:rPr lang="en-US" sz="1400" dirty="0" err="1"/>
              <a:t>sconfitta</a:t>
            </a:r>
            <a:r>
              <a:rPr lang="en-US" sz="1400" dirty="0"/>
              <a:t>. </a:t>
            </a:r>
            <a:r>
              <a:rPr lang="en-US" sz="1400" b="1" dirty="0"/>
              <a:t>GestioneBlocchi.java </a:t>
            </a:r>
            <a:r>
              <a:rPr lang="en-US" sz="1400" dirty="0" err="1"/>
              <a:t>gestisce</a:t>
            </a:r>
            <a:r>
              <a:rPr lang="en-US" sz="1400" dirty="0"/>
              <a:t> la </a:t>
            </a:r>
            <a:r>
              <a:rPr lang="en-US" sz="1400" dirty="0" err="1"/>
              <a:t>lista</a:t>
            </a:r>
            <a:r>
              <a:rPr lang="en-US" sz="1400" dirty="0"/>
              <a:t> di </a:t>
            </a:r>
            <a:r>
              <a:rPr lang="en-US" sz="1400" dirty="0" err="1"/>
              <a:t>blocchi</a:t>
            </a:r>
            <a:r>
              <a:rPr lang="en-US" sz="1400" dirty="0"/>
              <a:t>, </a:t>
            </a:r>
            <a:r>
              <a:rPr lang="en-US" sz="1400" b="1" dirty="0"/>
              <a:t>GestioneGioco.java </a:t>
            </a:r>
            <a:r>
              <a:rPr lang="en-US" sz="1400" dirty="0" err="1"/>
              <a:t>che</a:t>
            </a:r>
            <a:r>
              <a:rPr lang="en-US" sz="1400" dirty="0"/>
              <a:t> </a:t>
            </a:r>
            <a:r>
              <a:rPr lang="en-US" sz="1400" dirty="0" err="1"/>
              <a:t>gestisce</a:t>
            </a:r>
            <a:r>
              <a:rPr lang="en-US" sz="1400" dirty="0"/>
              <a:t> il </a:t>
            </a:r>
            <a:r>
              <a:rPr lang="en-US" sz="1400" dirty="0" err="1"/>
              <a:t>gioco</a:t>
            </a:r>
            <a:r>
              <a:rPr lang="en-US" sz="1400" dirty="0"/>
              <a:t> </a:t>
            </a:r>
            <a:r>
              <a:rPr lang="en-US" sz="1400" dirty="0" err="1"/>
              <a:t>partendo</a:t>
            </a:r>
            <a:r>
              <a:rPr lang="en-US" sz="1400" dirty="0"/>
              <a:t> </a:t>
            </a:r>
            <a:r>
              <a:rPr lang="en-US" sz="1400" dirty="0" err="1"/>
              <a:t>dai</a:t>
            </a:r>
            <a:r>
              <a:rPr lang="en-US" sz="1400" dirty="0"/>
              <a:t> </a:t>
            </a:r>
            <a:r>
              <a:rPr lang="en-US" sz="1400" dirty="0" err="1"/>
              <a:t>dati</a:t>
            </a:r>
            <a:r>
              <a:rPr lang="en-US" sz="1400" dirty="0"/>
              <a:t> </a:t>
            </a:r>
            <a:r>
              <a:rPr lang="en-US" sz="1400" dirty="0" err="1"/>
              <a:t>ricevuti</a:t>
            </a:r>
            <a:r>
              <a:rPr lang="en-US" sz="1400" dirty="0"/>
              <a:t> dal server. </a:t>
            </a:r>
            <a:r>
              <a:rPr lang="en-US" sz="1400" b="1" dirty="0"/>
              <a:t>GestioneInput.java </a:t>
            </a:r>
            <a:r>
              <a:rPr lang="en-US" sz="1400" dirty="0" err="1"/>
              <a:t>gestisce</a:t>
            </a:r>
            <a:r>
              <a:rPr lang="en-US" sz="1400" dirty="0"/>
              <a:t> </a:t>
            </a:r>
            <a:r>
              <a:rPr lang="en-US" sz="1400" dirty="0" err="1"/>
              <a:t>l’input</a:t>
            </a:r>
            <a:r>
              <a:rPr lang="en-US" sz="1400" dirty="0"/>
              <a:t> </a:t>
            </a:r>
            <a:r>
              <a:rPr lang="en-US" sz="1400" dirty="0" err="1"/>
              <a:t>lato</a:t>
            </a:r>
            <a:r>
              <a:rPr lang="en-US" sz="1400" dirty="0"/>
              <a:t> </a:t>
            </a:r>
            <a:r>
              <a:rPr lang="en-US" sz="1400" dirty="0" err="1"/>
              <a:t>utente</a:t>
            </a:r>
            <a:r>
              <a:rPr lang="en-US" sz="1400" dirty="0"/>
              <a:t>, </a:t>
            </a:r>
            <a:r>
              <a:rPr lang="en-US" sz="1400" dirty="0" err="1"/>
              <a:t>quindi</a:t>
            </a:r>
            <a:r>
              <a:rPr lang="en-US" sz="1400" dirty="0"/>
              <a:t> il click </a:t>
            </a:r>
            <a:r>
              <a:rPr lang="en-US" sz="1400" dirty="0" err="1"/>
              <a:t>dei</a:t>
            </a:r>
            <a:r>
              <a:rPr lang="en-US" sz="1400" dirty="0"/>
              <a:t> </a:t>
            </a:r>
            <a:r>
              <a:rPr lang="en-US" sz="1400" dirty="0" err="1"/>
              <a:t>tasti</a:t>
            </a:r>
            <a:r>
              <a:rPr lang="en-US" sz="1400" dirty="0"/>
              <a:t> del </a:t>
            </a:r>
            <a:r>
              <a:rPr lang="en-US" sz="1400" dirty="0" err="1"/>
              <a:t>gioco</a:t>
            </a:r>
            <a:r>
              <a:rPr lang="en-US" sz="1400" dirty="0"/>
              <a:t>. </a:t>
            </a:r>
            <a:r>
              <a:rPr lang="en-US" sz="1400" b="1" dirty="0"/>
              <a:t>Messaggio.java </a:t>
            </a:r>
            <a:r>
              <a:rPr lang="en-US" sz="1400" dirty="0"/>
              <a:t>per </a:t>
            </a:r>
            <a:r>
              <a:rPr lang="en-US" sz="1400" dirty="0" err="1"/>
              <a:t>ricevere</a:t>
            </a:r>
            <a:r>
              <a:rPr lang="en-US" sz="1400" dirty="0"/>
              <a:t>/</a:t>
            </a:r>
            <a:r>
              <a:rPr lang="en-US" sz="1400" dirty="0" err="1"/>
              <a:t>inviare</a:t>
            </a:r>
            <a:r>
              <a:rPr lang="en-US" sz="1400" dirty="0"/>
              <a:t> al server e </a:t>
            </a:r>
            <a:r>
              <a:rPr lang="en-US" sz="1400" b="1" dirty="0"/>
              <a:t>dati.xml </a:t>
            </a:r>
            <a:r>
              <a:rPr lang="en-US" sz="1400" dirty="0" err="1"/>
              <a:t>che</a:t>
            </a:r>
            <a:r>
              <a:rPr lang="en-US" sz="1400" dirty="0"/>
              <a:t> </a:t>
            </a:r>
            <a:r>
              <a:rPr lang="en-US" sz="1400" dirty="0" err="1"/>
              <a:t>contiene</a:t>
            </a:r>
            <a:r>
              <a:rPr lang="en-US" sz="1400" dirty="0"/>
              <a:t> </a:t>
            </a:r>
            <a:r>
              <a:rPr lang="en-US" sz="1400" dirty="0" err="1"/>
              <a:t>ip</a:t>
            </a:r>
            <a:r>
              <a:rPr lang="en-US" sz="1400" dirty="0"/>
              <a:t> e porta del server. </a:t>
            </a:r>
            <a:r>
              <a:rPr lang="en-US" sz="1400" u="sng" dirty="0"/>
              <a:t>La </a:t>
            </a:r>
            <a:r>
              <a:rPr lang="en-US" sz="1400" u="sng" dirty="0" err="1"/>
              <a:t>grafica</a:t>
            </a:r>
            <a:r>
              <a:rPr lang="en-US" sz="1400" u="sng" dirty="0"/>
              <a:t> è </a:t>
            </a:r>
            <a:r>
              <a:rPr lang="en-US" sz="1400" u="sng" dirty="0" err="1"/>
              <a:t>gestita</a:t>
            </a:r>
            <a:r>
              <a:rPr lang="en-US" sz="1400" u="sng" dirty="0"/>
              <a:t> </a:t>
            </a:r>
            <a:r>
              <a:rPr lang="en-US" sz="1400" u="sng" dirty="0" err="1"/>
              <a:t>completamente</a:t>
            </a:r>
            <a:r>
              <a:rPr lang="en-US" sz="1400" u="sng" dirty="0"/>
              <a:t> a </a:t>
            </a:r>
            <a:r>
              <a:rPr lang="en-US" sz="1400" u="sng" dirty="0" err="1"/>
              <a:t>livello</a:t>
            </a:r>
            <a:r>
              <a:rPr lang="en-US" sz="1400" u="sng" dirty="0"/>
              <a:t> client</a:t>
            </a:r>
            <a:r>
              <a:rPr lang="en-US" sz="1400" dirty="0"/>
              <a:t>.</a:t>
            </a:r>
          </a:p>
        </p:txBody>
      </p:sp>
      <p:sp>
        <p:nvSpPr>
          <p:cNvPr id="47" name="Rounded Rectangle 16">
            <a:extLst>
              <a:ext uri="{FF2B5EF4-FFF2-40B4-BE49-F238E27FC236}">
                <a16:creationId xmlns:a16="http://schemas.microsoft.com/office/drawing/2014/main" id="{DD7EED39-224E-4230-8FD1-B1E1AF6C6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648931"/>
            <a:ext cx="540702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schermata, testo, quadrato&#10;&#10;Descrizione generata automaticamente">
            <a:extLst>
              <a:ext uri="{FF2B5EF4-FFF2-40B4-BE49-F238E27FC236}">
                <a16:creationId xmlns:a16="http://schemas.microsoft.com/office/drawing/2014/main" id="{33139B3F-CF39-BE1C-0CC9-36AD6F6BC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2" r="6021" b="1044"/>
          <a:stretch/>
        </p:blipFill>
        <p:spPr>
          <a:xfrm>
            <a:off x="6434407" y="1011765"/>
            <a:ext cx="4744154" cy="449912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D0CD59F-06A3-81DA-1558-5D0A23A74B7D}"/>
              </a:ext>
            </a:extLst>
          </p:cNvPr>
          <p:cNvSpPr txBox="1"/>
          <p:nvPr/>
        </p:nvSpPr>
        <p:spPr>
          <a:xfrm>
            <a:off x="6344600" y="648931"/>
            <a:ext cx="22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Schermata di gioco</a:t>
            </a:r>
          </a:p>
        </p:txBody>
      </p:sp>
    </p:spTree>
    <p:extLst>
      <p:ext uri="{BB962C8B-B14F-4D97-AF65-F5344CB8AC3E}">
        <p14:creationId xmlns:p14="http://schemas.microsoft.com/office/powerpoint/2010/main" val="578691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299E87D-394A-1972-DFF9-8F347F133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6"/>
          <a:stretch/>
        </p:blipFill>
        <p:spPr>
          <a:xfrm>
            <a:off x="948680" y="0"/>
            <a:ext cx="5460284" cy="43774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06D0DDE-D97D-1C5D-A5E2-CC4EC0EB7DEB}"/>
              </a:ext>
            </a:extLst>
          </p:cNvPr>
          <p:cNvSpPr txBox="1"/>
          <p:nvPr/>
        </p:nvSpPr>
        <p:spPr>
          <a:xfrm>
            <a:off x="6516850" y="632690"/>
            <a:ext cx="1698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Schermata di vittoria del giocatore B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72E4F6B-5763-F58D-E3D0-5EBB26C96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277" y="2188709"/>
            <a:ext cx="5912972" cy="469115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4FBF8B-20E6-6D63-ECF0-A173E92A704F}"/>
              </a:ext>
            </a:extLst>
          </p:cNvPr>
          <p:cNvSpPr txBox="1"/>
          <p:nvPr/>
        </p:nvSpPr>
        <p:spPr>
          <a:xfrm>
            <a:off x="4108106" y="5007343"/>
            <a:ext cx="1698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Schermata di</a:t>
            </a:r>
          </a:p>
          <a:p>
            <a:r>
              <a:rPr lang="it-IT" i="1" dirty="0"/>
              <a:t>Caricamento del</a:t>
            </a:r>
          </a:p>
          <a:p>
            <a:r>
              <a:rPr lang="it-IT" i="1" dirty="0"/>
              <a:t>gioco</a:t>
            </a:r>
          </a:p>
        </p:txBody>
      </p:sp>
    </p:spTree>
    <p:extLst>
      <p:ext uri="{BB962C8B-B14F-4D97-AF65-F5344CB8AC3E}">
        <p14:creationId xmlns:p14="http://schemas.microsoft.com/office/powerpoint/2010/main" val="74751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99614EB-51B9-5D31-B1BA-9E2DE2633607}"/>
              </a:ext>
            </a:extLst>
          </p:cNvPr>
          <p:cNvSpPr txBox="1"/>
          <p:nvPr/>
        </p:nvSpPr>
        <p:spPr>
          <a:xfrm>
            <a:off x="3633107" y="2527050"/>
            <a:ext cx="52333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Link a </a:t>
            </a:r>
            <a:r>
              <a:rPr lang="it-IT" dirty="0" err="1"/>
              <a:t>github</a:t>
            </a:r>
            <a:r>
              <a:rPr lang="it-IT" dirty="0"/>
              <a:t> con UML e codice reperibile, oltre che queste slides:</a:t>
            </a:r>
          </a:p>
          <a:p>
            <a:r>
              <a:rPr lang="it-IT" dirty="0" err="1">
                <a:hlinkClick r:id="rId2"/>
              </a:rPr>
              <a:t>riccardomognoni</a:t>
            </a:r>
            <a:r>
              <a:rPr lang="it-IT" dirty="0">
                <a:hlinkClick r:id="rId2"/>
              </a:rPr>
              <a:t>/Tanks2D (github.com)</a:t>
            </a:r>
            <a:endParaRPr lang="it-IT" dirty="0"/>
          </a:p>
          <a:p>
            <a:r>
              <a:rPr lang="it-IT" dirty="0"/>
              <a:t>Oppure https://github.com/riccardomognoni/Tanks2D.git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04419B-354E-40EA-52D8-A503732DE6A3}"/>
              </a:ext>
            </a:extLst>
          </p:cNvPr>
          <p:cNvSpPr txBox="1"/>
          <p:nvPr/>
        </p:nvSpPr>
        <p:spPr>
          <a:xfrm>
            <a:off x="3812722" y="1592036"/>
            <a:ext cx="5135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u="sng" dirty="0"/>
              <a:t>Link(s) al progetto</a:t>
            </a:r>
          </a:p>
        </p:txBody>
      </p:sp>
    </p:spTree>
    <p:extLst>
      <p:ext uri="{BB962C8B-B14F-4D97-AF65-F5344CB8AC3E}">
        <p14:creationId xmlns:p14="http://schemas.microsoft.com/office/powerpoint/2010/main" val="19887889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sse">
  <a:themeElements>
    <a:clrScheme name="Parallass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ss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s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Parallasse</Template>
  <TotalTime>70</TotalTime>
  <Words>541</Words>
  <Application>Microsoft Office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0" baseType="lpstr">
      <vt:lpstr>Arial</vt:lpstr>
      <vt:lpstr>Corbel</vt:lpstr>
      <vt:lpstr>Parallasse</vt:lpstr>
      <vt:lpstr>Tanks 2D</vt:lpstr>
      <vt:lpstr>Le funzionalità:</vt:lpstr>
      <vt:lpstr>Lato server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Tanks 2D</dc:title>
  <dc:creator>Mardegan Tommaso</dc:creator>
  <cp:lastModifiedBy>Mardegan Tommaso</cp:lastModifiedBy>
  <cp:revision>9</cp:revision>
  <dcterms:created xsi:type="dcterms:W3CDTF">2023-11-19T23:09:47Z</dcterms:created>
  <dcterms:modified xsi:type="dcterms:W3CDTF">2023-11-20T00:20:09Z</dcterms:modified>
</cp:coreProperties>
</file>